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 varScale="1">
        <p:scale>
          <a:sx n="74" d="100"/>
          <a:sy n="74" d="100"/>
        </p:scale>
        <p:origin x="161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  <a:blipFill>
                <a:blip r:embed="rId3"/>
                <a:stretch>
                  <a:fillRect l="-815" t="-6439" r="-1556" b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446817"/>
            <a:ext cx="2514600" cy="369332"/>
          </a:xfrm>
          <a:prstGeom prst="wedgeRectCallout">
            <a:avLst>
              <a:gd name="adj1" fmla="val -122320"/>
              <a:gd name="adj2" fmla="val 1926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905000" y="5163879"/>
                <a:ext cx="762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63879"/>
                <a:ext cx="7620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838200" y="6418303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259287"/>
            <a:chOff x="1628835" y="1764268"/>
            <a:chExt cx="5610165" cy="456033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3064968" y="5955268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03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</TotalTime>
  <Words>2302</Words>
  <Application>Microsoft Office PowerPoint</Application>
  <PresentationFormat>On-screen Show (4:3)</PresentationFormat>
  <Paragraphs>305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48</cp:revision>
  <dcterms:created xsi:type="dcterms:W3CDTF">2021-02-13T00:06:29Z</dcterms:created>
  <dcterms:modified xsi:type="dcterms:W3CDTF">2024-03-26T14:51:36Z</dcterms:modified>
</cp:coreProperties>
</file>